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3"/>
  </p:notesMasterIdLst>
  <p:sldIdLst>
    <p:sldId id="259" r:id="rId2"/>
  </p:sldIdLst>
  <p:sldSz cx="6858000" cy="9144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000" autoAdjust="0"/>
  </p:normalViewPr>
  <p:slideViewPr>
    <p:cSldViewPr>
      <p:cViewPr>
        <p:scale>
          <a:sx n="100" d="100"/>
          <a:sy n="100" d="100"/>
        </p:scale>
        <p:origin x="-1014" y="9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76898-158B-4F41-AB4F-A6612E5DE260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60D6D-2A5E-4642-9EA2-00F23C1F1430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="" xmlns:p14="http://schemas.microsoft.com/office/powerpoint/2010/main" val="1024388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60D6D-2A5E-4642-9EA2-00F23C1F1430}" type="slidenum">
              <a:rPr lang="es-VE" smtClean="0"/>
              <a:pPr/>
              <a:t>1</a:t>
            </a:fld>
            <a:endParaRPr lang="es-V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C2-749D-40C5-9D18-109D1DB671EF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54B6-B500-4BA8-A0B3-0A09EBB6EF0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C2-749D-40C5-9D18-109D1DB671EF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54B6-B500-4BA8-A0B3-0A09EBB6EF0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C2-749D-40C5-9D18-109D1DB671EF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54B6-B500-4BA8-A0B3-0A09EBB6EF0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C2-749D-40C5-9D18-109D1DB671EF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54B6-B500-4BA8-A0B3-0A09EBB6EF0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C2-749D-40C5-9D18-109D1DB671EF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54B6-B500-4BA8-A0B3-0A09EBB6EF0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C2-749D-40C5-9D18-109D1DB671EF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54B6-B500-4BA8-A0B3-0A09EBB6EF0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C2-749D-40C5-9D18-109D1DB671EF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54B6-B500-4BA8-A0B3-0A09EBB6EF0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C2-749D-40C5-9D18-109D1DB671EF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54B6-B500-4BA8-A0B3-0A09EBB6EF0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C2-749D-40C5-9D18-109D1DB671EF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54B6-B500-4BA8-A0B3-0A09EBB6EF0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C2-749D-40C5-9D18-109D1DB671EF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54B6-B500-4BA8-A0B3-0A09EBB6EF0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C2-749D-40C5-9D18-109D1DB671EF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54B6-B500-4BA8-A0B3-0A09EBB6EF0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492C2-749D-40C5-9D18-109D1DB671EF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E54B6-B500-4BA8-A0B3-0A09EBB6EF00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49257862"/>
              </p:ext>
            </p:extLst>
          </p:nvPr>
        </p:nvGraphicFramePr>
        <p:xfrm>
          <a:off x="0" y="2339752"/>
          <a:ext cx="6858000" cy="66057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4843"/>
                <a:gridCol w="5546519"/>
                <a:gridCol w="136638"/>
              </a:tblGrid>
              <a:tr h="2099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200" u="sng" dirty="0">
                          <a:effectLst/>
                        </a:rPr>
                        <a:t>SEMANA N°</a:t>
                      </a:r>
                      <a:endParaRPr lang="es-V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200" u="sng" dirty="0" smtClean="0">
                          <a:effectLst/>
                        </a:rPr>
                        <a:t>FECHA/ACTIVIDAD</a:t>
                      </a:r>
                      <a:endParaRPr lang="es-V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 rowSpan="7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100" b="0" dirty="0">
                          <a:solidFill>
                            <a:schemeClr val="tx1"/>
                          </a:solidFill>
                          <a:effectLst/>
                        </a:rPr>
                        <a:t>I CORTE</a:t>
                      </a:r>
                      <a:endParaRPr lang="es-VE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vert="vert2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878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>
                          <a:effectLst/>
                        </a:rPr>
                        <a:t>1</a:t>
                      </a:r>
                      <a:endParaRPr lang="es-V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//</a:t>
                      </a:r>
                      <a:r>
                        <a:rPr lang="es-VE" sz="1200" dirty="0" smtClean="0">
                          <a:effectLst/>
                        </a:rPr>
                        <a:t>2022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INSCRIPCIÓN AL SERV. COMUNIT. (S.C)</a:t>
                      </a:r>
                      <a:endParaRPr lang="es-VE" sz="1100" dirty="0">
                        <a:effectLst/>
                      </a:endParaRPr>
                    </a:p>
                  </a:txBody>
                  <a:tcPr marL="55619" marR="55619" marT="0" marB="0" anchor="ctr"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4148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>
                          <a:effectLst/>
                        </a:rPr>
                        <a:t>2</a:t>
                      </a:r>
                      <a:endParaRPr lang="es-V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0/</a:t>
                      </a:r>
                      <a:r>
                        <a:rPr lang="es-VE" sz="1200" baseline="0" dirty="0" smtClean="0">
                          <a:effectLst/>
                        </a:rPr>
                        <a:t>/</a:t>
                      </a:r>
                      <a:r>
                        <a:rPr lang="es-VE" sz="1200" dirty="0" smtClean="0">
                          <a:effectLst/>
                        </a:rPr>
                        <a:t>2022</a:t>
                      </a:r>
                      <a:endParaRPr lang="es-VE" sz="11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>
                          <a:effectLst/>
                        </a:rPr>
                        <a:t>INICIA SOLICITUD DE CARTAS DE </a:t>
                      </a:r>
                      <a:r>
                        <a:rPr lang="es-VE" sz="1200" dirty="0" smtClean="0">
                          <a:effectLst/>
                        </a:rPr>
                        <a:t>POSTULACIÓN</a:t>
                      </a:r>
                    </a:p>
                  </a:txBody>
                  <a:tcPr marL="55619" marR="55619" marT="0" marB="0" anchor="ctr"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587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>
                          <a:effectLst/>
                        </a:rPr>
                        <a:t>3</a:t>
                      </a:r>
                      <a:endParaRPr lang="es-V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//2022</a:t>
                      </a:r>
                      <a:endParaRPr lang="es-VE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100" dirty="0" smtClean="0">
                          <a:effectLst/>
                        </a:rPr>
                        <a:t>SOLICITUD DE CARTAS DE POSTULACIÓN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100" dirty="0" smtClean="0">
                          <a:effectLst/>
                        </a:rPr>
                        <a:t>INICIO TUTORÍAS S.C.</a:t>
                      </a:r>
                    </a:p>
                  </a:txBody>
                  <a:tcPr marL="55619" marR="55619" marT="0" marB="0" anchor="ctr"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5594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>
                          <a:effectLst/>
                        </a:rPr>
                        <a:t>4</a:t>
                      </a:r>
                      <a:endParaRPr lang="es-V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//2022</a:t>
                      </a:r>
                      <a:endParaRPr lang="es-VE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100" dirty="0" smtClean="0">
                          <a:effectLst/>
                        </a:rPr>
                        <a:t>TUTORÍAS S.C.</a:t>
                      </a:r>
                    </a:p>
                  </a:txBody>
                  <a:tcPr marL="55619" marR="55619" marT="0" marB="0" anchor="ctr"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6050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>
                          <a:effectLst/>
                        </a:rPr>
                        <a:t>5</a:t>
                      </a:r>
                      <a:endParaRPr lang="es-V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//2022</a:t>
                      </a:r>
                      <a:endParaRPr lang="es-VE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100" dirty="0" smtClean="0">
                          <a:effectLst/>
                        </a:rPr>
                        <a:t>TUTORÍAS S.C.</a:t>
                      </a:r>
                    </a:p>
                  </a:txBody>
                  <a:tcPr marL="55619" marR="55619" marT="0" marB="0" anchor="ctr"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6911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>
                          <a:effectLst/>
                        </a:rPr>
                        <a:t>6</a:t>
                      </a:r>
                      <a:endParaRPr lang="es-V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//2022</a:t>
                      </a:r>
                      <a:endParaRPr lang="es-VE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100" dirty="0" smtClean="0">
                          <a:effectLst/>
                        </a:rPr>
                        <a:t>TUTORÍAS S.C.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1</a:t>
                      </a:r>
                      <a:r>
                        <a:rPr lang="es-VE" sz="1200" dirty="0">
                          <a:effectLst/>
                        </a:rPr>
                        <a:t>° REVISIÓN DE </a:t>
                      </a:r>
                      <a:r>
                        <a:rPr lang="es-VE" sz="1200" dirty="0" smtClean="0">
                          <a:effectLst/>
                        </a:rPr>
                        <a:t>TÍTULOS /OBJETIVOS Y PROYECTOS</a:t>
                      </a:r>
                    </a:p>
                  </a:txBody>
                  <a:tcPr marL="55619" marR="55619" marT="0" marB="0" anchor="ctr"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3975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>
                          <a:effectLst/>
                        </a:rPr>
                        <a:t>7</a:t>
                      </a:r>
                      <a:endParaRPr lang="es-V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//2022</a:t>
                      </a:r>
                      <a:endParaRPr lang="es-VE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100" dirty="0" smtClean="0">
                          <a:effectLst/>
                        </a:rPr>
                        <a:t>TUTORÍAS S.C.</a:t>
                      </a:r>
                    </a:p>
                  </a:txBody>
                  <a:tcPr marL="55619" marR="55619" marT="0" marB="0" anchor="ctr"/>
                </a:tc>
                <a:tc rowSpan="6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VE" sz="1100" b="0" dirty="0">
                          <a:solidFill>
                            <a:schemeClr val="tx1"/>
                          </a:solidFill>
                          <a:effectLst/>
                        </a:rPr>
                        <a:t>II CORTE</a:t>
                      </a:r>
                      <a:endParaRPr lang="es-VE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vert="vert2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94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>
                          <a:effectLst/>
                        </a:rPr>
                        <a:t>8</a:t>
                      </a:r>
                      <a:endParaRPr lang="es-V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//2022</a:t>
                      </a:r>
                      <a:endParaRPr lang="es-VE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100" dirty="0" smtClean="0">
                          <a:effectLst/>
                        </a:rPr>
                        <a:t>TUTORÍAS S.C.</a:t>
                      </a:r>
                    </a:p>
                  </a:txBody>
                  <a:tcPr marL="55619" marR="55619" marT="0" marB="0" anchor="ctr"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4148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>
                          <a:effectLst/>
                        </a:rPr>
                        <a:t>9</a:t>
                      </a:r>
                      <a:endParaRPr lang="es-V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//2022</a:t>
                      </a:r>
                      <a:endParaRPr lang="es-VE" sz="11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>
                          <a:effectLst/>
                        </a:rPr>
                        <a:t>2° REVISIÓN DE </a:t>
                      </a:r>
                      <a:r>
                        <a:rPr lang="es-VE" sz="1200" dirty="0" smtClean="0">
                          <a:effectLst/>
                        </a:rPr>
                        <a:t>TÍTULOS/ OBJETIVOS</a:t>
                      </a:r>
                      <a:r>
                        <a:rPr lang="es-VE" sz="1200" baseline="0" dirty="0" smtClean="0">
                          <a:effectLst/>
                        </a:rPr>
                        <a:t> </a:t>
                      </a:r>
                      <a:r>
                        <a:rPr lang="es-VE" sz="1200" dirty="0" smtClean="0">
                          <a:effectLst/>
                        </a:rPr>
                        <a:t>Y </a:t>
                      </a:r>
                      <a:r>
                        <a:rPr lang="es-VE" sz="1200" dirty="0">
                          <a:effectLst/>
                        </a:rPr>
                        <a:t>PROYECTOS</a:t>
                      </a:r>
                      <a:endParaRPr lang="es-V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4148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>
                          <a:effectLst/>
                        </a:rPr>
                        <a:t>10</a:t>
                      </a:r>
                      <a:endParaRPr lang="es-V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//2022</a:t>
                      </a:r>
                      <a:endParaRPr lang="es-VE" sz="12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200" dirty="0" smtClean="0">
                          <a:effectLst/>
                        </a:rPr>
                        <a:t>TUTORÍAS S.C.</a:t>
                      </a:r>
                    </a:p>
                  </a:txBody>
                  <a:tcPr marL="55619" marR="55619" marT="0" marB="0" anchor="ctr"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3878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12</a:t>
                      </a:r>
                      <a:endParaRPr lang="es-V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//2022</a:t>
                      </a:r>
                      <a:endParaRPr lang="es-VE" sz="12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100" b="1" dirty="0" smtClean="0">
                          <a:effectLst/>
                        </a:rPr>
                        <a:t>ENTREGA DE ANTEPROYECTOS AL TUTOR</a:t>
                      </a:r>
                      <a:endParaRPr lang="es-VE" sz="11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1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3717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13</a:t>
                      </a:r>
                      <a:endParaRPr lang="es-V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//2022</a:t>
                      </a:r>
                      <a:endParaRPr lang="es-VE" sz="12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100" b="1" dirty="0" smtClean="0">
                          <a:effectLst/>
                        </a:rPr>
                        <a:t>ENTREGA DE PROYECTOS</a:t>
                      </a:r>
                      <a:r>
                        <a:rPr lang="es-VE" sz="1100" b="1" baseline="0" dirty="0" smtClean="0">
                          <a:effectLst/>
                        </a:rPr>
                        <a:t> FINALES</a:t>
                      </a:r>
                      <a:endParaRPr lang="es-VE" sz="11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 v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4826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dirty="0" smtClean="0">
                          <a:effectLst/>
                        </a:rPr>
                        <a:t>14</a:t>
                      </a:r>
                      <a:endParaRPr lang="es-V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VE" sz="1200" smtClean="0">
                          <a:effectLst/>
                        </a:rPr>
                        <a:t>//2023</a:t>
                      </a:r>
                      <a:endParaRPr lang="es-VE" sz="12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100" b="1" dirty="0" smtClean="0">
                          <a:effectLst/>
                        </a:rPr>
                        <a:t>DEFENSA DE PROYECTOS FINALES</a:t>
                      </a:r>
                      <a:endParaRPr lang="es-VE" sz="1100" dirty="0">
                        <a:effectLst/>
                      </a:endParaRPr>
                    </a:p>
                  </a:txBody>
                  <a:tcPr marL="55619" marR="55619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es-VE" sz="1100" dirty="0">
                        <a:solidFill>
                          <a:srgbClr val="000000"/>
                        </a:solidFill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619" marR="55619" marT="0" marB="0" vert="vert2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548680" y="0"/>
            <a:ext cx="59046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VE" sz="2400" b="1" dirty="0" smtClean="0"/>
          </a:p>
          <a:p>
            <a:pPr algn="ctr"/>
            <a:endParaRPr lang="es-VE" sz="2400" b="1" dirty="0" smtClean="0"/>
          </a:p>
          <a:p>
            <a:pPr algn="ctr"/>
            <a:endParaRPr lang="es-VE" sz="2400" b="1" dirty="0" smtClean="0"/>
          </a:p>
          <a:p>
            <a:pPr algn="ctr"/>
            <a:r>
              <a:rPr lang="es-VE" sz="2400" b="1" dirty="0" smtClean="0"/>
              <a:t>CRONOGRAMA DE ACTIVIDADES</a:t>
            </a:r>
          </a:p>
          <a:p>
            <a:pPr algn="ctr"/>
            <a:r>
              <a:rPr lang="es-VE" sz="2400" b="1" dirty="0" smtClean="0"/>
              <a:t> SERVICIO COMUNITARIO </a:t>
            </a:r>
          </a:p>
          <a:p>
            <a:pPr algn="ctr"/>
            <a:r>
              <a:rPr lang="es-VE" sz="2400" b="1" dirty="0" smtClean="0"/>
              <a:t>LAPSO: </a:t>
            </a:r>
            <a:r>
              <a:rPr lang="es-VE" sz="2400" b="1" dirty="0" smtClean="0"/>
              <a:t>20xx-2</a:t>
            </a:r>
            <a:endParaRPr lang="es-VE" sz="2400" b="1" dirty="0"/>
          </a:p>
        </p:txBody>
      </p:sp>
      <p:pic>
        <p:nvPicPr>
          <p:cNvPr id="5" name="4 Imagen" descr="R:\IMAGOTIPO SUCRE\imagotipo sucr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640" y="467544"/>
            <a:ext cx="4948021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7578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</TotalTime>
  <Words>131</Words>
  <Application>Microsoft Office PowerPoint</Application>
  <PresentationFormat>Presentación en pantalla (4:3)</PresentationFormat>
  <Paragraphs>52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Paola.Mendez</dc:creator>
  <cp:lastModifiedBy>alexis.avendaño</cp:lastModifiedBy>
  <cp:revision>134</cp:revision>
  <dcterms:created xsi:type="dcterms:W3CDTF">2016-04-26T19:24:47Z</dcterms:created>
  <dcterms:modified xsi:type="dcterms:W3CDTF">2022-12-02T19:38:59Z</dcterms:modified>
</cp:coreProperties>
</file>